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CC"/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Sewandi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RATHNAYAKE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30" y="165040"/>
            <a:ext cx="2918352" cy="5899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Microbiology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778550"/>
            <a:ext cx="11625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 of temperature and pH on the early stages of interaction of compatible partners of the lichen </a:t>
            </a:r>
            <a:r>
              <a:rPr lang="en-US" sz="3600" b="1" i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Cladonia</a:t>
            </a:r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rangiferina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Cladoniaceae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3600" b="1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78426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Botany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63138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9</cp:revision>
  <dcterms:created xsi:type="dcterms:W3CDTF">2024-09-14T13:19:41Z</dcterms:created>
  <dcterms:modified xsi:type="dcterms:W3CDTF">2024-09-14T16:06:30Z</dcterms:modified>
</cp:coreProperties>
</file>